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74" r:id="rId5"/>
    <p:sldId id="260" r:id="rId6"/>
    <p:sldId id="261" r:id="rId7"/>
    <p:sldId id="262" r:id="rId8"/>
    <p:sldId id="275" r:id="rId9"/>
    <p:sldId id="264" r:id="rId10"/>
    <p:sldId id="265" r:id="rId11"/>
    <p:sldId id="266" r:id="rId12"/>
    <p:sldId id="276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Personalizar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Tarcio Cabral de Medeiros</dc:creator>
  <cp:lastModifiedBy>Tarcio Cabral de Medeiros</cp:lastModifiedBy>
  <cp:revision>2</cp:revision>
  <dcterms:created xsi:type="dcterms:W3CDTF">2006-08-16T00:00:00Z</dcterms:created>
  <dcterms:modified xsi:type="dcterms:W3CDTF">2026-05-26T00:31:18Z</dcterms:modified>
</cp:coreProperties>
</file>